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EcoIntelli: AI-Powered Sustainability Solutions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4017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EcoIntelli harnesses the power of AI to revolutionize industrial sustainability. Our innovative approach combines efficiency analysis, strategic advising, and targeted outreach to drive eco-friendly business practices.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59329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066949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41469"/>
            <a:ext cx="223123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Deeksha Math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16656"/>
            <a:ext cx="58929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Meet Our AI Team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87964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681413"/>
            <a:ext cx="225016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Gemini: Efficiency Analyst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880848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industrial processes using advanced machine learning techniques.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59" y="287964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6859" y="3681413"/>
            <a:ext cx="2250162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ChatGPT: Sustainability Advisor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46859" y="4880848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Ensures compliance and designs sustainable business models.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287964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995" y="3681532"/>
            <a:ext cx="2250281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Claude: Outreach Coordinator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5995" y="4880967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Focuses on marketing, PR, and industry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607" y="976313"/>
            <a:ext cx="7814786" cy="1117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Gemini's Core Responsibilities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937974" y="2378154"/>
            <a:ext cx="22860" cy="4875133"/>
          </a:xfrm>
          <a:prstGeom prst="roundRect">
            <a:avLst>
              <a:gd name="adj" fmla="val 124604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140143" y="2793921"/>
            <a:ext cx="664607" cy="22860"/>
          </a:xfrm>
          <a:prstGeom prst="roundRect">
            <a:avLst>
              <a:gd name="adj" fmla="val 124604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735806" y="2591753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886182" y="2671286"/>
            <a:ext cx="12632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993821" y="2567940"/>
            <a:ext cx="418028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Industrial Process Optimization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93821" y="2960965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Analyzes real-time data to detect inefficiencies and recommend improvements.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40143" y="4060150"/>
            <a:ext cx="664607" cy="22860"/>
          </a:xfrm>
          <a:prstGeom prst="roundRect">
            <a:avLst>
              <a:gd name="adj" fmla="val 124604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35806" y="3857982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843558" y="3937516"/>
            <a:ext cx="21157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993821" y="3834170"/>
            <a:ext cx="3156942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Maintenance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93821" y="4227195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machine learning to predict equipment failures and reduce downtime.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40143" y="5326380"/>
            <a:ext cx="664607" cy="22860"/>
          </a:xfrm>
          <a:prstGeom prst="roundRect">
            <a:avLst>
              <a:gd name="adj" fmla="val 124604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735806" y="5124212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841653" y="5203746"/>
            <a:ext cx="21550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993821" y="5100399"/>
            <a:ext cx="421016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Consumption Reduction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993821" y="5493425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Tracks energy usage and suggests efficient alternatives.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40143" y="6592610"/>
            <a:ext cx="664607" cy="22860"/>
          </a:xfrm>
          <a:prstGeom prst="roundRect">
            <a:avLst>
              <a:gd name="adj" fmla="val 124604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735806" y="6390442"/>
            <a:ext cx="427196" cy="42719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841772" y="6469975"/>
            <a:ext cx="21526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993821" y="6366629"/>
            <a:ext cx="524672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Resource Allocation &amp; Waste Reduction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993821" y="6759654"/>
            <a:ext cx="648557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raw material use and implements predictive demand forecasting.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Supply Chain Management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31043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Logistics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fuel consumption and emissions in transportation.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36837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Eco-Friendly Suppliers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Assist in selecting sustainable raw materials and partners.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Risk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supply chain risk assessment using AI models.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5588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Compliance &amp; Decision Support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35799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Regulatory Reporting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Gemini ensures AI solutions align with environmental regulations. It generates automated sustainability reports for stakeholders.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45850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Executive Decision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data-backed recommendations for new business strategies. Assists in scenario planning to predict AI intervention impacts.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88412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Collaboration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Gemini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Sends efficiency and sustainability insights.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1305" y="4193977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ChatGPT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Validates data against regulations and generates reports.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5074" y="3249335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Claude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engaging content and manages client communication.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0253" y="5957054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425" y="784146"/>
            <a:ext cx="5603200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EcoIntelli's Impact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60425" y="1766292"/>
            <a:ext cx="7595949" cy="125396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81524" y="1987391"/>
            <a:ext cx="320516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Optimized Efficiency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81524" y="2445306"/>
            <a:ext cx="715375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Streamlined industrial processes reduce waste and improve productivity.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0425" y="3241358"/>
            <a:ext cx="7595949" cy="125396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481524" y="3462457"/>
            <a:ext cx="48634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Environmental Impact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81524" y="3920371"/>
            <a:ext cx="715375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carbon footprint and improved resource management.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0425" y="4716423"/>
            <a:ext cx="7595949" cy="125396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81524" y="4937522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Savings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81524" y="5395436"/>
            <a:ext cx="715375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 automation and predictive maintenance cut operational costs.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0425" y="6191488"/>
            <a:ext cx="7595949" cy="1253966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81524" y="6412587"/>
            <a:ext cx="362307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Regulatory Compliance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81524" y="6870502"/>
            <a:ext cx="7153751" cy="353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adherence to sustainability regulations and standards.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Join the Sustainable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EcoIntelli's AI-powered solutions pave the way for a sustainable industrial future. Partner with us to optimize your operations, reduce environmental impact, and drive innovation in your industry.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2025-02-07T16:11:20Z</dcterms:created>
  <dcterms:modified xsi:type="dcterms:W3CDTF">2025-02-07T16:11:20Z</dcterms:modified>
</cp:coreProperties>
</file>